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e0e1af4d3eb446844c839e20684925043f2bb019c51a79125af755fa75b7a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d2e974d3fbdd06539f68fc5a32a20b223f13bc77f36f5c73f7f78ceecc3d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472dec0ab0bb4774e627501209a2428d2c5a50fd51f39c094caaf1205eba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a2b4b8994aca82acf8ff3a4c62f27a4636d4d69720b39d0acac1e67f6f86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a75f11d03782968994aebb041b3983e010208336c9d5a8e215cccaef7290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9054d7a8de82d8188c0c2fcb65be4144252e5e437494ddd25e574e9a14e6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6dab4fe429ebf33cee19647e21c6b55faf307309aaadac6d604f84323100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cbe94468712da2800b65921f9118ddf16e558bf61adc2f6f28e3400e2523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9adb53cfa48eee6b020170bd3afc560c4b6feb6925c42ca8cc3e93df731d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8c484c62a2abd93d7cae386571bb673384a21cb2fd9b0e53852dc4d8ffe9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6a9944bd79706ee72e745847e57ac382cd29adc53849b3fc41d34c2d652d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5e32892f58eacd3ba5d10e8cacc9f0545449ca2df49da2c5133783180a73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9b6c29a445c92d1f15dd65a76728af47b9d7c9d8c93a096f448d7c7fa04e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58ba23d1a6db6a4bd693667b660451837536027c8ed975dfe3c1017a0edc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ecad39cb662bcb0ad88c302f4b4472a7a83f6174f5e1708afc3e44ca3238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f438bd5699a25f0f10d248cfb0246a6ca0627afe76142f075eebf4d892f7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387079b002a38253a2c91336a1c10d399e802ba9cd206939d82b8bdcb92b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cd9d57bf9ac17e52204ab5dd4eb04ecffa629c91c89b266a888b8a0c77a8e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31218cdf2ec84dc956965c79c1399d8e573851c67fe483b4fb2c2200ca57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8c484c62a2abd93d7cae386571bb673384a21cb2fd9b0e53852dc4d8ffe9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e5618d2426551ab8adc2697946b27de47ce305f0637daff32159293d98e0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cbe94468712da2800b65921f9118ddf16e558bf61adc2f6f28e3400e2523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c2619f35a49b37255bd5156609831eabc478c09c8ff0a86eddae8acf5775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d580f12e23fd72995623de1d4408c2d2417d457168e580e176d6917b9210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9c40dc86f16662bbe81ad1aba0aa9a30fe50edee74198e14878f52352540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